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5" r:id="rId7"/>
    <p:sldId id="264" r:id="rId8"/>
    <p:sldId id="261" r:id="rId9"/>
    <p:sldId id="262" r:id="rId10"/>
    <p:sldId id="263" r:id="rId11"/>
    <p:sldId id="266" r:id="rId12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494" y="-1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B5D49-9B4D-4342-93B3-54D66A441AD6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F8E0E-7663-4DED-B6C3-E62ABE76CB5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88624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F8E0E-7663-4DED-B6C3-E62ABE76CB51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20558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Percentage</a:t>
            </a:r>
            <a:r>
              <a:rPr lang="nl-NL" baseline="0" dirty="0" smtClean="0"/>
              <a:t> ouders dat het fijn vindt dat kinderen het zelfstandig </a:t>
            </a:r>
            <a:r>
              <a:rPr lang="nl-NL" baseline="0" dirty="0" err="1" smtClean="0"/>
              <a:t>knnen</a:t>
            </a:r>
            <a:r>
              <a:rPr lang="nl-NL" baseline="0" dirty="0" smtClean="0"/>
              <a:t> gebruiken.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F8E0E-7663-4DED-B6C3-E62ABE76CB51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29260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F8E0E-7663-4DED-B6C3-E62ABE76CB51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03446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47466E5-85A4-40B1-8428-A40859EA6E8B}" type="datetimeFigureOut">
              <a:rPr lang="nl-NL" smtClean="0"/>
              <a:t>24-3-2016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A5C0BDB0-F9E5-451D-92B3-8D3DEA797195}" type="slidenum">
              <a:rPr lang="nl-NL" smtClean="0"/>
              <a:t>‹nr.›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kevinjohnkuurman.github.io/eindproject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00" r="10462"/>
          <a:stretch/>
        </p:blipFill>
        <p:spPr bwMode="auto">
          <a:xfrm>
            <a:off x="0" y="0"/>
            <a:ext cx="9144000" cy="4437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539552" y="4653136"/>
            <a:ext cx="4953000" cy="1752600"/>
          </a:xfrm>
        </p:spPr>
        <p:txBody>
          <a:bodyPr>
            <a:normAutofit fontScale="92500" lnSpcReduction="20000"/>
          </a:bodyPr>
          <a:lstStyle/>
          <a:p>
            <a:r>
              <a:rPr lang="nl-NL" dirty="0" smtClean="0"/>
              <a:t>Luna de Veer</a:t>
            </a:r>
          </a:p>
          <a:p>
            <a:r>
              <a:rPr lang="nl-NL" dirty="0" smtClean="0"/>
              <a:t>Jeffrey </a:t>
            </a:r>
            <a:r>
              <a:rPr lang="nl-NL" dirty="0" err="1" smtClean="0"/>
              <a:t>Ng</a:t>
            </a:r>
            <a:endParaRPr lang="nl-NL" dirty="0" smtClean="0"/>
          </a:p>
          <a:p>
            <a:r>
              <a:rPr lang="nl-NL" dirty="0" err="1" smtClean="0"/>
              <a:t>Bozana</a:t>
            </a:r>
            <a:r>
              <a:rPr lang="nl-NL" dirty="0" smtClean="0"/>
              <a:t> </a:t>
            </a:r>
            <a:r>
              <a:rPr lang="nl-NL" dirty="0" err="1" smtClean="0"/>
              <a:t>Miletic</a:t>
            </a:r>
            <a:endParaRPr lang="nl-NL" dirty="0" smtClean="0"/>
          </a:p>
          <a:p>
            <a:r>
              <a:rPr lang="nl-NL" dirty="0" smtClean="0"/>
              <a:t>Kevin </a:t>
            </a:r>
            <a:r>
              <a:rPr lang="nl-NL" dirty="0" err="1" smtClean="0"/>
              <a:t>Kuurman</a:t>
            </a:r>
            <a:endParaRPr lang="nl-NL" dirty="0" smtClean="0"/>
          </a:p>
          <a:p>
            <a:r>
              <a:rPr lang="nl-NL" dirty="0" err="1" smtClean="0"/>
              <a:t>Devin</a:t>
            </a:r>
            <a:r>
              <a:rPr lang="nl-NL" dirty="0" smtClean="0"/>
              <a:t> Hillenius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2612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4400" dirty="0" smtClean="0"/>
              <a:t>Waarom </a:t>
            </a:r>
            <a:r>
              <a:rPr lang="nl-NL" sz="4400" dirty="0" err="1" smtClean="0"/>
              <a:t>KidsWize</a:t>
            </a:r>
            <a:endParaRPr lang="nl-NL" sz="44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3200" dirty="0" smtClean="0"/>
              <a:t>Zelfstandig</a:t>
            </a:r>
          </a:p>
          <a:p>
            <a:r>
              <a:rPr lang="nl-NL" sz="3200" dirty="0" smtClean="0"/>
              <a:t>Speels</a:t>
            </a:r>
          </a:p>
          <a:p>
            <a:r>
              <a:rPr lang="nl-NL" sz="3200" dirty="0" smtClean="0"/>
              <a:t>Gevoel van vrijheid</a:t>
            </a:r>
          </a:p>
          <a:p>
            <a:pPr marL="0" indent="0">
              <a:buNone/>
            </a:pPr>
            <a:endParaRPr lang="nl-NL" dirty="0" smtClean="0"/>
          </a:p>
          <a:p>
            <a:endParaRPr lang="nl-N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3868083"/>
            <a:ext cx="6011813" cy="26184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594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nl-NL" sz="4800" dirty="0" smtClean="0"/>
              <a:t>Bedankt voor jullie aandacht!</a:t>
            </a:r>
            <a:endParaRPr lang="nl-NL" sz="48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nl-NL" dirty="0" smtClean="0"/>
              <a:t>Zijn er nog vragen?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3" y="1484784"/>
            <a:ext cx="7056785" cy="873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1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4400" dirty="0" smtClean="0"/>
              <a:t>Indeling	</a:t>
            </a:r>
            <a:endParaRPr lang="nl-NL" sz="44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3200" dirty="0" smtClean="0"/>
              <a:t>Verschillende tests</a:t>
            </a:r>
          </a:p>
          <a:p>
            <a:r>
              <a:rPr lang="nl-NL" sz="3200" dirty="0" smtClean="0"/>
              <a:t>Ons concept</a:t>
            </a:r>
          </a:p>
          <a:p>
            <a:r>
              <a:rPr lang="nl-NL" sz="3200" dirty="0" smtClean="0"/>
              <a:t>Waarom </a:t>
            </a:r>
            <a:r>
              <a:rPr lang="nl-NL" sz="3200" dirty="0" err="1" smtClean="0"/>
              <a:t>KidsWize</a:t>
            </a:r>
            <a:endParaRPr lang="nl-NL" sz="3200" dirty="0" smtClean="0"/>
          </a:p>
          <a:p>
            <a:endParaRPr lang="nl-NL" dirty="0" smtClean="0"/>
          </a:p>
        </p:txBody>
      </p:sp>
      <p:pic>
        <p:nvPicPr>
          <p:cNvPr id="1028" name="Picture 4" descr="http://30knots.nl/wp-content/uploads/2014/10/Computer-search-sit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5" t="7991" r="4696" b="31372"/>
          <a:stretch/>
        </p:blipFill>
        <p:spPr bwMode="auto">
          <a:xfrm>
            <a:off x="5868144" y="4941168"/>
            <a:ext cx="3091543" cy="16691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766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4067944" y="6165304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>
                <a:solidFill>
                  <a:schemeClr val="bg1">
                    <a:lumMod val="50000"/>
                  </a:schemeClr>
                </a:solidFill>
              </a:rPr>
              <a:t>Bron: </a:t>
            </a:r>
            <a:r>
              <a:rPr lang="nl-NL" dirty="0" err="1" smtClean="0">
                <a:solidFill>
                  <a:schemeClr val="bg1">
                    <a:lumMod val="50000"/>
                  </a:schemeClr>
                </a:solidFill>
              </a:rPr>
              <a:t>Vasplat</a:t>
            </a:r>
            <a:endParaRPr lang="nl-NL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2649" y="2996952"/>
            <a:ext cx="5251351" cy="3090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4800" dirty="0" smtClean="0"/>
              <a:t>Vooraf: user test</a:t>
            </a:r>
            <a:endParaRPr lang="nl-NL" sz="48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3200" dirty="0" smtClean="0"/>
              <a:t>7 duo’s</a:t>
            </a:r>
          </a:p>
          <a:p>
            <a:r>
              <a:rPr lang="nl-NL" sz="3200" dirty="0" smtClean="0"/>
              <a:t>Tablet &amp; </a:t>
            </a:r>
            <a:r>
              <a:rPr lang="nl-NL" sz="3200" dirty="0" err="1" smtClean="0"/>
              <a:t>iPad</a:t>
            </a:r>
            <a:r>
              <a:rPr lang="nl-NL" sz="3200" dirty="0" smtClean="0"/>
              <a:t> gebruik</a:t>
            </a:r>
          </a:p>
          <a:p>
            <a:r>
              <a:rPr lang="nl-NL" sz="3200" dirty="0" smtClean="0"/>
              <a:t>User test Nijntje.nl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11970"/>
            <a:ext cx="9136484" cy="58599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3045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4400" dirty="0" smtClean="0"/>
              <a:t>Concept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dirty="0"/>
              <a:t>Zonder ouderlijk toezicht (veilig)</a:t>
            </a:r>
          </a:p>
          <a:p>
            <a:r>
              <a:rPr lang="nl-NL" sz="3200" dirty="0"/>
              <a:t>Intuïtief </a:t>
            </a:r>
          </a:p>
          <a:p>
            <a:r>
              <a:rPr lang="nl-NL" sz="3200" dirty="0" smtClean="0"/>
              <a:t>Spraak </a:t>
            </a:r>
            <a:r>
              <a:rPr lang="nl-NL" sz="3200" dirty="0" smtClean="0"/>
              <a:t>herkenning</a:t>
            </a:r>
          </a:p>
          <a:p>
            <a:r>
              <a:rPr lang="nl-NL" sz="3200" dirty="0" smtClean="0"/>
              <a:t>Mascotte </a:t>
            </a:r>
          </a:p>
          <a:p>
            <a:r>
              <a:rPr lang="nl-NL" sz="3200" dirty="0" smtClean="0"/>
              <a:t>Weinig </a:t>
            </a:r>
            <a:r>
              <a:rPr lang="nl-NL" sz="3200" dirty="0" smtClean="0"/>
              <a:t>tekst</a:t>
            </a:r>
            <a:endParaRPr lang="nl-NL" sz="3200" dirty="0" smtClean="0"/>
          </a:p>
        </p:txBody>
      </p:sp>
      <p:pic>
        <p:nvPicPr>
          <p:cNvPr id="2050" name="Picture 2" descr="http://www.greycastlestudios.com/wp-content/uploads/2012/12/creative_icon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3429000"/>
            <a:ext cx="4880981" cy="3262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071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4400" dirty="0" smtClean="0"/>
              <a:t>Ons prototype</a:t>
            </a:r>
            <a:endParaRPr lang="nl-NL" sz="4400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24025"/>
            <a:ext cx="8229600" cy="4629150"/>
          </a:xfrm>
        </p:spPr>
      </p:pic>
    </p:spTree>
    <p:extLst>
      <p:ext uri="{BB962C8B-B14F-4D97-AF65-F5344CB8AC3E}">
        <p14:creationId xmlns:p14="http://schemas.microsoft.com/office/powerpoint/2010/main" val="191456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16" y="1600200"/>
            <a:ext cx="8126167" cy="4876800"/>
          </a:xfrm>
        </p:spPr>
      </p:pic>
    </p:spTree>
    <p:extLst>
      <p:ext uri="{BB962C8B-B14F-4D97-AF65-F5344CB8AC3E}">
        <p14:creationId xmlns:p14="http://schemas.microsoft.com/office/powerpoint/2010/main" val="1864598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4400" dirty="0" smtClean="0"/>
              <a:t>User test:</a:t>
            </a:r>
            <a:r>
              <a:rPr lang="nl-NL" dirty="0" smtClean="0"/>
              <a:t>	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dirty="0" smtClean="0"/>
              <a:t>Wizard of </a:t>
            </a:r>
            <a:r>
              <a:rPr lang="nl-NL" sz="3200" dirty="0" err="1" smtClean="0"/>
              <a:t>Oz</a:t>
            </a:r>
            <a:endParaRPr lang="nl-NL" sz="3200" dirty="0" smtClean="0"/>
          </a:p>
          <a:p>
            <a:r>
              <a:rPr lang="nl-NL" sz="3200" dirty="0" smtClean="0"/>
              <a:t>6 duo’s</a:t>
            </a:r>
          </a:p>
          <a:p>
            <a:r>
              <a:rPr lang="nl-NL" sz="3200" dirty="0" smtClean="0"/>
              <a:t>Thinking out </a:t>
            </a:r>
            <a:r>
              <a:rPr lang="nl-NL" sz="3200" dirty="0" err="1" smtClean="0"/>
              <a:t>loud</a:t>
            </a:r>
            <a:endParaRPr lang="nl-NL" sz="3200" dirty="0"/>
          </a:p>
        </p:txBody>
      </p:sp>
      <p:pic>
        <p:nvPicPr>
          <p:cNvPr id="3074" name="Picture 2" descr="https://gr12dkb.files.wordpress.com/2012/09/20120910_13421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5043" y="2996952"/>
            <a:ext cx="4283968" cy="321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8507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4400" dirty="0" smtClean="0"/>
              <a:t>Verbeterpunten:	</a:t>
            </a:r>
            <a:endParaRPr lang="nl-NL" sz="44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dirty="0" smtClean="0"/>
              <a:t>Geen pictogrammen</a:t>
            </a:r>
          </a:p>
          <a:p>
            <a:r>
              <a:rPr lang="nl-NL" sz="3200" dirty="0" smtClean="0"/>
              <a:t>Geen </a:t>
            </a:r>
            <a:r>
              <a:rPr lang="nl-NL" sz="3200" dirty="0" err="1" smtClean="0"/>
              <a:t>Droopy</a:t>
            </a:r>
            <a:r>
              <a:rPr lang="nl-NL" sz="3200" dirty="0" smtClean="0"/>
              <a:t> -&gt; </a:t>
            </a:r>
            <a:r>
              <a:rPr lang="nl-NL" sz="3200" dirty="0" err="1" smtClean="0"/>
              <a:t>Nosy</a:t>
            </a:r>
            <a:endParaRPr lang="nl-NL" sz="3200" dirty="0" smtClean="0"/>
          </a:p>
          <a:p>
            <a:r>
              <a:rPr lang="nl-NL" sz="3200" dirty="0" smtClean="0"/>
              <a:t>Rustigere achtergrond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476672"/>
            <a:ext cx="55031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69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4400" dirty="0" smtClean="0"/>
              <a:t>Nieuw design</a:t>
            </a:r>
            <a:endParaRPr lang="nl-NL" sz="4400" dirty="0"/>
          </a:p>
        </p:txBody>
      </p:sp>
      <p:pic>
        <p:nvPicPr>
          <p:cNvPr id="4" name="Tijdelijke aanduiding voor inhoud 3">
            <a:hlinkClick r:id="rId3"/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8" t="10547" r="5200" b="1172"/>
          <a:stretch/>
        </p:blipFill>
        <p:spPr>
          <a:xfrm>
            <a:off x="611560" y="1484784"/>
            <a:ext cx="8064896" cy="4993607"/>
          </a:xfrm>
        </p:spPr>
      </p:pic>
    </p:spTree>
    <p:extLst>
      <p:ext uri="{BB962C8B-B14F-4D97-AF65-F5344CB8AC3E}">
        <p14:creationId xmlns:p14="http://schemas.microsoft.com/office/powerpoint/2010/main" val="380689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lderheid">
  <a:themeElements>
    <a:clrScheme name="Golfv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Kantoor - klassiek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lderhei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1084</TotalTime>
  <Words>105</Words>
  <Application>Microsoft Office PowerPoint</Application>
  <PresentationFormat>Diavoorstelling (4:3)</PresentationFormat>
  <Paragraphs>40</Paragraphs>
  <Slides>11</Slides>
  <Notes>3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2" baseType="lpstr">
      <vt:lpstr>Helderheid</vt:lpstr>
      <vt:lpstr>PowerPoint-presentatie</vt:lpstr>
      <vt:lpstr>Indeling </vt:lpstr>
      <vt:lpstr>Vooraf: user test</vt:lpstr>
      <vt:lpstr>Concept</vt:lpstr>
      <vt:lpstr>Ons prototype</vt:lpstr>
      <vt:lpstr>PowerPoint-presentatie</vt:lpstr>
      <vt:lpstr>User test: </vt:lpstr>
      <vt:lpstr>Verbeterpunten: </vt:lpstr>
      <vt:lpstr>Nieuw design</vt:lpstr>
      <vt:lpstr>Waarom KidsWize</vt:lpstr>
      <vt:lpstr>Bedankt voor jullie aandacht!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boki</dc:creator>
  <cp:lastModifiedBy>boki</cp:lastModifiedBy>
  <cp:revision>20</cp:revision>
  <dcterms:created xsi:type="dcterms:W3CDTF">2016-03-23T10:08:51Z</dcterms:created>
  <dcterms:modified xsi:type="dcterms:W3CDTF">2016-03-24T08:15:33Z</dcterms:modified>
</cp:coreProperties>
</file>

<file path=docProps/thumbnail.jpeg>
</file>